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5016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5114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02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52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8761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58063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89483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060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13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0333816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27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FA67EC1-FBC5-4351-9C67-7FA593B38BBA}" type="datetimeFigureOut">
              <a:rPr lang="tr-TR" smtClean="0"/>
              <a:t>14.04.2023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190487-7606-4179-A5A7-AF3AD647A7B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214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626945-CEFB-EB38-BC4A-802CFDC9ED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Mühendislik Fakültesi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3BB594B-5446-4294-9BA6-29A8A3B413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Prof. Dr. Rüstem GÜL</a:t>
            </a:r>
            <a:endParaRPr lang="tr-TR" dirty="0"/>
          </a:p>
          <a:p>
            <a:r>
              <a:rPr lang="tr-TR" dirty="0"/>
              <a:t>Dekan</a:t>
            </a:r>
          </a:p>
        </p:txBody>
      </p:sp>
    </p:spTree>
    <p:extLst>
      <p:ext uri="{BB962C8B-B14F-4D97-AF65-F5344CB8AC3E}">
        <p14:creationId xmlns:p14="http://schemas.microsoft.com/office/powerpoint/2010/main" val="350363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AC2ACF-6906-3861-3AA9-55772A6BC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Kalite Komisyonu Üyelerinin Tanıtımı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1C7AD3-8123-C32F-D184-D04B2DEA6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Dekan </a:t>
            </a:r>
            <a:r>
              <a:rPr lang="tr-TR" dirty="0" smtClean="0"/>
              <a:t>		Prof</a:t>
            </a:r>
            <a:r>
              <a:rPr lang="tr-TR" dirty="0" smtClean="0"/>
              <a:t>. Dr. Rüstem GÜL </a:t>
            </a:r>
            <a:r>
              <a:rPr lang="tr-TR" dirty="0" smtClean="0"/>
              <a:t>		Komisyon </a:t>
            </a:r>
            <a:r>
              <a:rPr lang="tr-TR" dirty="0" smtClean="0"/>
              <a:t>Başkanı </a:t>
            </a:r>
            <a:endParaRPr lang="tr-TR" dirty="0"/>
          </a:p>
          <a:p>
            <a:r>
              <a:rPr lang="tr-TR" dirty="0"/>
              <a:t>D</a:t>
            </a:r>
            <a:r>
              <a:rPr lang="tr-TR" dirty="0" smtClean="0"/>
              <a:t>ekan </a:t>
            </a:r>
            <a:r>
              <a:rPr lang="tr-TR" dirty="0"/>
              <a:t>Yardımcısı </a:t>
            </a:r>
            <a:r>
              <a:rPr lang="tr-TR" dirty="0" smtClean="0"/>
              <a:t>	Prof</a:t>
            </a:r>
            <a:r>
              <a:rPr lang="tr-TR" dirty="0" smtClean="0"/>
              <a:t>. Dr. Engin YENER </a:t>
            </a:r>
            <a:r>
              <a:rPr lang="tr-TR" dirty="0" smtClean="0"/>
              <a:t>		Komisyonu </a:t>
            </a:r>
            <a:r>
              <a:rPr lang="tr-TR" dirty="0" smtClean="0"/>
              <a:t>Başkan </a:t>
            </a:r>
            <a:r>
              <a:rPr lang="tr-TR" dirty="0" smtClean="0"/>
              <a:t>Yardımcısı</a:t>
            </a:r>
            <a:endParaRPr lang="tr-TR" dirty="0"/>
          </a:p>
          <a:p>
            <a:r>
              <a:rPr lang="tr-TR" dirty="0"/>
              <a:t>Fakülte </a:t>
            </a:r>
            <a:r>
              <a:rPr lang="tr-TR" dirty="0" smtClean="0"/>
              <a:t>Sekreter Vekili  </a:t>
            </a:r>
            <a:r>
              <a:rPr lang="tr-TR" dirty="0" smtClean="0"/>
              <a:t>	</a:t>
            </a:r>
            <a:r>
              <a:rPr lang="tr-TR" dirty="0" err="1" smtClean="0"/>
              <a:t>Fetullah</a:t>
            </a:r>
            <a:r>
              <a:rPr lang="tr-TR" dirty="0" smtClean="0"/>
              <a:t> </a:t>
            </a:r>
            <a:r>
              <a:rPr lang="tr-TR" dirty="0" smtClean="0"/>
              <a:t>TENİK </a:t>
            </a:r>
            <a:r>
              <a:rPr lang="tr-TR" dirty="0" smtClean="0"/>
              <a:t>			Kalite </a:t>
            </a:r>
            <a:r>
              <a:rPr lang="tr-TR" dirty="0"/>
              <a:t>Komisyonu </a:t>
            </a:r>
            <a:r>
              <a:rPr lang="tr-TR" dirty="0" smtClean="0"/>
              <a:t>Üyesi</a:t>
            </a:r>
          </a:p>
          <a:p>
            <a:r>
              <a:rPr lang="tr-TR" dirty="0" smtClean="0"/>
              <a:t>Öğretim Üyesi 		Doç</a:t>
            </a:r>
            <a:r>
              <a:rPr lang="tr-TR" dirty="0" smtClean="0"/>
              <a:t>. Dr. Uğur GÜLLER </a:t>
            </a:r>
            <a:r>
              <a:rPr lang="tr-TR" dirty="0" smtClean="0"/>
              <a:t>		Kalite </a:t>
            </a:r>
            <a:r>
              <a:rPr lang="tr-TR" dirty="0"/>
              <a:t>Komisyonu Üyesi</a:t>
            </a:r>
          </a:p>
          <a:p>
            <a:r>
              <a:rPr lang="tr-TR" dirty="0"/>
              <a:t>Öğretim Üyesi 	</a:t>
            </a:r>
            <a:r>
              <a:rPr lang="tr-TR" dirty="0" smtClean="0"/>
              <a:t>	Dr</a:t>
            </a:r>
            <a:r>
              <a:rPr lang="tr-TR" dirty="0"/>
              <a:t>. </a:t>
            </a:r>
            <a:r>
              <a:rPr lang="tr-TR" dirty="0" err="1" smtClean="0"/>
              <a:t>Öğr</a:t>
            </a:r>
            <a:r>
              <a:rPr lang="tr-TR" dirty="0" smtClean="0"/>
              <a:t>. </a:t>
            </a:r>
            <a:r>
              <a:rPr lang="tr-TR" dirty="0"/>
              <a:t>Üyesi Turgay Demirel </a:t>
            </a:r>
            <a:r>
              <a:rPr lang="tr-TR" dirty="0" smtClean="0"/>
              <a:t>	Kalite </a:t>
            </a:r>
            <a:r>
              <a:rPr lang="tr-TR" dirty="0"/>
              <a:t>Komisyonu Üyesi</a:t>
            </a:r>
          </a:p>
          <a:p>
            <a:r>
              <a:rPr lang="tr-TR" dirty="0"/>
              <a:t>Öğretim Üyesi 	</a:t>
            </a:r>
            <a:r>
              <a:rPr lang="tr-TR" dirty="0" smtClean="0"/>
              <a:t>	Dr</a:t>
            </a:r>
            <a:r>
              <a:rPr lang="tr-TR" dirty="0" smtClean="0"/>
              <a:t>. </a:t>
            </a:r>
            <a:r>
              <a:rPr lang="tr-TR" dirty="0" err="1" smtClean="0"/>
              <a:t>Öğr</a:t>
            </a:r>
            <a:r>
              <a:rPr lang="tr-TR" dirty="0" smtClean="0"/>
              <a:t>. </a:t>
            </a:r>
            <a:r>
              <a:rPr lang="tr-TR" dirty="0" smtClean="0"/>
              <a:t>Üyesi Melih YILDIZ </a:t>
            </a:r>
            <a:r>
              <a:rPr lang="tr-TR" dirty="0" smtClean="0"/>
              <a:t>	Kalite </a:t>
            </a:r>
            <a:r>
              <a:rPr lang="tr-TR" dirty="0" smtClean="0"/>
              <a:t>Komisyonu Üyesi</a:t>
            </a:r>
          </a:p>
          <a:p>
            <a:endParaRPr lang="tr-TR" dirty="0" smtClean="0"/>
          </a:p>
          <a:p>
            <a:r>
              <a:rPr lang="tr-TR" dirty="0" smtClean="0"/>
              <a:t>Bilgisayar İşletmeni </a:t>
            </a:r>
            <a:r>
              <a:rPr lang="tr-TR" dirty="0" smtClean="0"/>
              <a:t>	Fadime </a:t>
            </a:r>
            <a:r>
              <a:rPr lang="tr-TR" dirty="0" smtClean="0"/>
              <a:t>ZÜLALOĞLU </a:t>
            </a:r>
            <a:r>
              <a:rPr lang="tr-TR" dirty="0" smtClean="0"/>
              <a:t>		Arşiv </a:t>
            </a:r>
            <a:r>
              <a:rPr lang="tr-TR" dirty="0"/>
              <a:t>Sorumlusu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149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8C3C3A-31E6-43D8-8B44-1758DE726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3721"/>
          </a:xfrm>
        </p:spPr>
        <p:txBody>
          <a:bodyPr>
            <a:normAutofit fontScale="90000"/>
          </a:bodyPr>
          <a:lstStyle/>
          <a:p>
            <a:r>
              <a:rPr lang="tr-TR" dirty="0"/>
              <a:t>Süreç Kartları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B51ECB-8F1A-ED47-9544-8FFC9F798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3823" y="1297831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2022 yılında hazırlanan Eğitim ve Öğretim ile Stratejik </a:t>
            </a:r>
            <a:r>
              <a:rPr lang="tr-TR" dirty="0" smtClean="0"/>
              <a:t>Planla uyumlu </a:t>
            </a:r>
            <a:r>
              <a:rPr lang="tr-TR" dirty="0"/>
              <a:t>oluşturulmuş </a:t>
            </a:r>
            <a:r>
              <a:rPr lang="tr-TR" dirty="0" smtClean="0"/>
              <a:t>planlamalara </a:t>
            </a:r>
            <a:r>
              <a:rPr lang="tr-TR" dirty="0"/>
              <a:t>ilişkin </a:t>
            </a:r>
            <a:r>
              <a:rPr lang="tr-TR" dirty="0" smtClean="0"/>
              <a:t>süreç </a:t>
            </a:r>
            <a:r>
              <a:rPr lang="tr-TR" dirty="0"/>
              <a:t>k</a:t>
            </a:r>
            <a:r>
              <a:rPr lang="tr-TR" dirty="0" smtClean="0"/>
              <a:t>artları </a:t>
            </a:r>
            <a:r>
              <a:rPr lang="tr-TR" dirty="0"/>
              <a:t>aynen uygulanmıştır.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Herhangi bir revizyona ihtiyaç olmamıştır.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023" y="3818486"/>
            <a:ext cx="96012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41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06B058-4E5C-9527-1C5C-3836AEC31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Süreç Değerlendirme Raporları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7262D9-76DE-AA32-8E8B-D54885488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Süreç </a:t>
            </a:r>
            <a:r>
              <a:rPr lang="tr-TR" dirty="0" smtClean="0"/>
              <a:t>Değerlendirme (</a:t>
            </a:r>
            <a:r>
              <a:rPr lang="tr-TR" dirty="0" smtClean="0"/>
              <a:t>Gözden Geçirme) Raporu fakültemiz kalite komisyonu tarafından hazırlanmış olup, yapılan çalışma üniversite kalite koordinatörlüğüne gönderilmiştir</a:t>
            </a:r>
          </a:p>
          <a:p>
            <a:r>
              <a:rPr lang="tr-TR" dirty="0" smtClean="0"/>
              <a:t>Süreç </a:t>
            </a:r>
            <a:r>
              <a:rPr lang="tr-TR" dirty="0"/>
              <a:t>akışının </a:t>
            </a:r>
            <a:r>
              <a:rPr lang="tr-TR" dirty="0" smtClean="0"/>
              <a:t>uygunluğunun değerlendirmesi 2022 yıl </a:t>
            </a:r>
            <a:r>
              <a:rPr lang="tr-TR" dirty="0" smtClean="0"/>
              <a:t>sonu itibariyle bir kere yapılmıştır. </a:t>
            </a:r>
          </a:p>
          <a:p>
            <a:r>
              <a:rPr lang="tr-TR" dirty="0" smtClean="0"/>
              <a:t>Yapılan değerlendirmede süreçlerle ilgili bir uygunsuzluk görülmemiştir.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875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919206-693D-39DF-9C19-0956B0CE9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2023 yılı </a:t>
            </a:r>
            <a:r>
              <a:rPr lang="tr-TR" dirty="0" smtClean="0"/>
              <a:t>Hedef </a:t>
            </a:r>
            <a:r>
              <a:rPr lang="tr-TR" dirty="0"/>
              <a:t>Kartları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96AB43-864B-3879-F08B-41D37EC6D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Hedef kartları 2022 </a:t>
            </a:r>
            <a:r>
              <a:rPr lang="tr-TR" dirty="0"/>
              <a:t>yılı ile </a:t>
            </a:r>
            <a:r>
              <a:rPr lang="tr-TR" dirty="0"/>
              <a:t>aynı </a:t>
            </a:r>
            <a:r>
              <a:rPr lang="tr-TR" dirty="0"/>
              <a:t>değildir. Bununla birlikte, 2023 </a:t>
            </a:r>
            <a:r>
              <a:rPr lang="tr-TR" dirty="0"/>
              <a:t>yılında fakültemiz stratejik planla uyumlu </a:t>
            </a:r>
            <a:r>
              <a:rPr lang="tr-TR" dirty="0"/>
              <a:t>olarak </a:t>
            </a:r>
            <a:r>
              <a:rPr lang="tr-TR" dirty="0"/>
              <a:t>kendi belirlediği hedeflere odaklanmıştır. </a:t>
            </a:r>
            <a:endParaRPr lang="tr-TR" dirty="0"/>
          </a:p>
          <a:p>
            <a:pPr algn="just"/>
            <a:r>
              <a:rPr lang="tr-TR" dirty="0"/>
              <a:t>Birim akademik personellerinin 2022 yılı için stratejik plan izlenmiştir. 2023 yılı için ilave olarak hedef kartlarında birime özgü Birim Danışma </a:t>
            </a:r>
            <a:r>
              <a:rPr lang="tr-TR" dirty="0" err="1"/>
              <a:t>Kurulları’nın</a:t>
            </a:r>
            <a:r>
              <a:rPr lang="tr-TR" dirty="0"/>
              <a:t> oluşturulmasını içerecek şekilde güncellenmesine karar verilmiştir.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27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E112F6-4846-8677-2984-CF6CE7520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Süreç Takibi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790821-96F9-6D63-C754-E1CA49367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Süreç </a:t>
            </a:r>
            <a:r>
              <a:rPr lang="tr-TR" dirty="0" smtClean="0"/>
              <a:t>takibi </a:t>
            </a:r>
            <a:r>
              <a:rPr lang="tr-TR" dirty="0"/>
              <a:t>yapılırken </a:t>
            </a:r>
            <a:r>
              <a:rPr lang="tr-TR" dirty="0" smtClean="0"/>
              <a:t>toplantılar dekanlık, bölüm başkanlıkları ve kalite komisyonu üyeleriyle gerçekleştirilmiştir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/>
              <a:t>Bu toplantılarda uygunsuzluklar ve düzeltici - iyileştirici faaliyetler </a:t>
            </a:r>
            <a:r>
              <a:rPr lang="tr-TR" dirty="0" smtClean="0"/>
              <a:t>tanımlanmadı.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923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35ADEE-2375-44CF-614E-01522829D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Personel Yetkinliğini </a:t>
            </a:r>
            <a:r>
              <a:rPr lang="tr-TR" dirty="0" smtClean="0"/>
              <a:t>Arttıracak </a:t>
            </a:r>
            <a:r>
              <a:rPr lang="tr-TR" dirty="0"/>
              <a:t>Eğitimler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55D86A-BF6E-82B7-8735-D7FBFA1A0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Personelin </a:t>
            </a:r>
            <a:r>
              <a:rPr lang="tr-TR" dirty="0" smtClean="0"/>
              <a:t>disiplinler arası </a:t>
            </a:r>
            <a:r>
              <a:rPr lang="tr-TR" dirty="0" smtClean="0"/>
              <a:t>çalışma yeteneklerini artırmaya yönelik fakülte seminer faaliyetlerine 2022 yılı itibariyle devam edilmiştir. </a:t>
            </a:r>
          </a:p>
          <a:p>
            <a:pPr algn="just"/>
            <a:r>
              <a:rPr lang="tr-TR" dirty="0" smtClean="0"/>
              <a:t>İş Sağlığı ve Güvenliği hakkında toplantılar yapılarak personelin konu hakkındaki yetkinliği artırılmıştır. </a:t>
            </a:r>
          </a:p>
          <a:p>
            <a:pPr algn="just"/>
            <a:r>
              <a:rPr lang="tr-TR" dirty="0" smtClean="0"/>
              <a:t>Öğrencilerin mühendislik eğitimine olan ilgisinin azaldığı ve fakülte bölümlerinin tercih edilme oranının düştüğü görülmektedir. Personele yönelik tanıtım ve reklam eğitimlerinin verilmesi plana dahil edilmiştir.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718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B4BC18-DE86-199F-2C8B-8EF6F7185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Risk ve Fırsat Analizleri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8B3931-A3C9-97D1-8A44-874043CDA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2022 yılı için belirlenen risk ve fırsat analizleri 2023 yılı için gözden geçirilmiştir.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analizlerde revizyona gidilmiştir. </a:t>
            </a:r>
            <a:r>
              <a:rPr lang="tr-TR" dirty="0" smtClean="0"/>
              <a:t> Özellikle </a:t>
            </a:r>
            <a:r>
              <a:rPr lang="tr-TR" dirty="0" smtClean="0"/>
              <a:t>deprem </a:t>
            </a:r>
            <a:r>
              <a:rPr lang="tr-TR" dirty="0"/>
              <a:t>vb. riskler tekrar değerlendirilmiştir. </a:t>
            </a:r>
          </a:p>
        </p:txBody>
      </p:sp>
    </p:spTree>
    <p:extLst>
      <p:ext uri="{BB962C8B-B14F-4D97-AF65-F5344CB8AC3E}">
        <p14:creationId xmlns:p14="http://schemas.microsoft.com/office/powerpoint/2010/main" val="9421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0CB47C-55DE-E316-691E-CA96E0B45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Yönetimi Gözden Geçirme Toplantısı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A29F33-C1A7-BF97-AF81-339E84F64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Birim içi yönetimi gözden geçirme toplantısı gerçekleştirilmiştir. </a:t>
            </a:r>
            <a:endParaRPr lang="tr-TR" dirty="0" smtClean="0"/>
          </a:p>
          <a:p>
            <a:pPr algn="just"/>
            <a:r>
              <a:rPr lang="tr-TR" dirty="0" smtClean="0"/>
              <a:t>Kalite </a:t>
            </a:r>
            <a:r>
              <a:rPr lang="tr-TR" dirty="0"/>
              <a:t>komisyonu tarafından </a:t>
            </a:r>
            <a:r>
              <a:rPr lang="tr-TR" dirty="0" smtClean="0"/>
              <a:t>2022 </a:t>
            </a:r>
            <a:r>
              <a:rPr lang="tr-TR" dirty="0"/>
              <a:t>yılı içerisinde 1 defa </a:t>
            </a:r>
            <a:r>
              <a:rPr lang="tr-TR" dirty="0" smtClean="0"/>
              <a:t>üniversite </a:t>
            </a:r>
            <a:r>
              <a:rPr lang="tr-TR" dirty="0"/>
              <a:t>bazında </a:t>
            </a:r>
            <a:r>
              <a:rPr lang="tr-TR" dirty="0" smtClean="0"/>
              <a:t>idari </a:t>
            </a:r>
            <a:r>
              <a:rPr lang="tr-TR" dirty="0"/>
              <a:t>– akademik ve öğrenci memnuniyet anketleri gerçekleştirilmiştir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333353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165</TotalTime>
  <Words>286</Words>
  <Application>Microsoft Office PowerPoint</Application>
  <PresentationFormat>Geniş ekran</PresentationFormat>
  <Paragraphs>37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Impact</vt:lpstr>
      <vt:lpstr>Badge</vt:lpstr>
      <vt:lpstr>Mühendislik Fakültesi</vt:lpstr>
      <vt:lpstr>Kalite Komisyonu Üyelerinin Tanıtımı</vt:lpstr>
      <vt:lpstr>Süreç Kartları</vt:lpstr>
      <vt:lpstr>Süreç Değerlendirme Raporları</vt:lpstr>
      <vt:lpstr>2023 yılı Hedef Kartları </vt:lpstr>
      <vt:lpstr>Süreç Takibi</vt:lpstr>
      <vt:lpstr>Personel Yetkinliğini Arttıracak Eğitimler</vt:lpstr>
      <vt:lpstr>Risk ve Fırsat Analizleri</vt:lpstr>
      <vt:lpstr>Yönetimi Gözden Geçirme Toplantısı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İktisadi ve İdari Bilimler Fakültesi</dc:title>
  <dc:creator>ACER</dc:creator>
  <cp:lastModifiedBy>Engin YENER</cp:lastModifiedBy>
  <cp:revision>21</cp:revision>
  <dcterms:created xsi:type="dcterms:W3CDTF">2023-04-14T00:03:50Z</dcterms:created>
  <dcterms:modified xsi:type="dcterms:W3CDTF">2023-04-14T13:56:23Z</dcterms:modified>
</cp:coreProperties>
</file>